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63" r:id="rId11"/>
    <p:sldId id="285" r:id="rId12"/>
    <p:sldId id="26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STM ?" id="{3374D542-6E3E-455F-9BFB-B45891911720}">
          <p14:sldIdLst>
            <p14:sldId id="256"/>
            <p14:sldId id="257"/>
          </p14:sldIdLst>
        </p14:section>
        <p14:section name="How it Works" id="{6844172C-9703-4DC7-908A-C23538616A3C}">
          <p14:sldIdLst>
            <p14:sldId id="258"/>
            <p14:sldId id="259"/>
            <p14:sldId id="260"/>
            <p14:sldId id="261"/>
            <p14:sldId id="262"/>
            <p14:sldId id="283"/>
            <p14:sldId id="284"/>
            <p14:sldId id="263"/>
            <p14:sldId id="285"/>
            <p14:sldId id="26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98" autoAdjust="0"/>
  </p:normalViewPr>
  <p:slideViewPr>
    <p:cSldViewPr snapToGrid="0">
      <p:cViewPr varScale="1">
        <p:scale>
          <a:sx n="92" d="100"/>
          <a:sy n="92" d="100"/>
        </p:scale>
        <p:origin x="4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D4AA553-1DD0-4F35-894A-10F6E0AB6EC3}"/>
              </a:ext>
            </a:extLst>
          </p:cNvPr>
          <p:cNvSpPr txBox="1">
            <a:spLocks/>
          </p:cNvSpPr>
          <p:nvPr userDrawn="1"/>
        </p:nvSpPr>
        <p:spPr>
          <a:xfrm>
            <a:off x="8077762" y="5524500"/>
            <a:ext cx="3760738" cy="102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Created by </a:t>
            </a:r>
            <a:r>
              <a:rPr lang="en-US" sz="1400" b="1" u="sng" dirty="0"/>
              <a:t>YASSINE BAGHDADI</a:t>
            </a:r>
          </a:p>
          <a:p>
            <a:r>
              <a:rPr lang="en-US" sz="1400" b="1" dirty="0"/>
              <a:t>	with help of </a:t>
            </a:r>
            <a:r>
              <a:rPr lang="en-US" sz="1400" b="1" u="sng" dirty="0"/>
              <a:t>ANASS KADA </a:t>
            </a:r>
          </a:p>
          <a:p>
            <a:r>
              <a:rPr lang="en-US" sz="1400" b="1" dirty="0"/>
              <a:t>		and </a:t>
            </a:r>
            <a:r>
              <a:rPr lang="en-US" sz="1400" b="1" u="sng" dirty="0"/>
              <a:t>SACCOM IT TEAM</a:t>
            </a:r>
            <a:endParaRPr lang="en-US" sz="1400" b="1" dirty="0"/>
          </a:p>
          <a:p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sinebaghdadi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STM</a:t>
            </a:r>
            <a:r>
              <a:rPr lang="en-US" u="sng" dirty="0"/>
              <a:t> 0.1 </a:t>
            </a:r>
            <a:br>
              <a:rPr lang="en-US" dirty="0"/>
            </a:br>
            <a:r>
              <a:rPr lang="en-US" dirty="0"/>
              <a:t>Saccom Transport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73" y="330258"/>
            <a:ext cx="9144000" cy="300991"/>
          </a:xfrm>
        </p:spPr>
        <p:txBody>
          <a:bodyPr/>
          <a:lstStyle/>
          <a:p>
            <a:r>
              <a:rPr lang="en-US" sz="2000" dirty="0"/>
              <a:t>User Guide </a:t>
            </a: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 ? Part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A3B5B-4B07-4B65-917D-D6FE126B1D24}"/>
              </a:ext>
            </a:extLst>
          </p:cNvPr>
          <p:cNvSpPr txBox="1"/>
          <p:nvPr/>
        </p:nvSpPr>
        <p:spPr>
          <a:xfrm>
            <a:off x="527123" y="1530221"/>
            <a:ext cx="7272170" cy="42767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Prosses starting from the Driver side (Mobile app)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6498B-3A01-40A8-BC52-FAC7FD85492A}"/>
              </a:ext>
            </a:extLst>
          </p:cNvPr>
          <p:cNvSpPr txBox="1"/>
          <p:nvPr/>
        </p:nvSpPr>
        <p:spPr>
          <a:xfrm>
            <a:off x="688368" y="1957892"/>
            <a:ext cx="638025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thing is to give GPS and Calls Permissions to the apps without them can’t run properly.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GPS : to get trip path and driver’s current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: to call the agent directly from the app 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DB03A0-F00B-4109-B1E7-8EAA372A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44" y="1427086"/>
            <a:ext cx="2800020" cy="4977814"/>
          </a:xfrm>
          <a:prstGeom prst="rect">
            <a:avLst/>
          </a:prstGeom>
        </p:spPr>
      </p:pic>
      <p:sp>
        <p:nvSpPr>
          <p:cNvPr id="24" name="Number 1" descr="Number 1">
            <a:extLst>
              <a:ext uri="{FF2B5EF4-FFF2-40B4-BE49-F238E27FC236}">
                <a16:creationId xmlns:a16="http://schemas.microsoft.com/office/drawing/2014/main" id="{1A08A2F0-C5C7-426D-A208-3F5AA88E667C}"/>
              </a:ext>
            </a:extLst>
          </p:cNvPr>
          <p:cNvSpPr/>
          <p:nvPr/>
        </p:nvSpPr>
        <p:spPr bwMode="blackWhite">
          <a:xfrm>
            <a:off x="8095856" y="142708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5" name="Number 1" descr="Number 1">
            <a:extLst>
              <a:ext uri="{FF2B5EF4-FFF2-40B4-BE49-F238E27FC236}">
                <a16:creationId xmlns:a16="http://schemas.microsoft.com/office/drawing/2014/main" id="{280E1B30-30B5-46F4-8ECA-1D35E6154478}"/>
              </a:ext>
            </a:extLst>
          </p:cNvPr>
          <p:cNvSpPr/>
          <p:nvPr/>
        </p:nvSpPr>
        <p:spPr bwMode="blackWhite">
          <a:xfrm>
            <a:off x="399515" y="342900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82C6A-C2C0-4013-B409-837D672F9556}"/>
              </a:ext>
            </a:extLst>
          </p:cNvPr>
          <p:cNvSpPr txBox="1"/>
          <p:nvPr/>
        </p:nvSpPr>
        <p:spPr>
          <a:xfrm>
            <a:off x="913404" y="3429000"/>
            <a:ext cx="4007918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 Page with simple UI that you can access the app 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rough by the correct username and password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0D4C7-3A67-401E-9251-D76AF2B2CEBC}"/>
              </a:ext>
            </a:extLst>
          </p:cNvPr>
          <p:cNvSpPr txBox="1"/>
          <p:nvPr/>
        </p:nvSpPr>
        <p:spPr>
          <a:xfrm>
            <a:off x="5640512" y="29743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 ? 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6498B-3A01-40A8-BC52-FAC7FD85492A}"/>
              </a:ext>
            </a:extLst>
          </p:cNvPr>
          <p:cNvSpPr txBox="1"/>
          <p:nvPr/>
        </p:nvSpPr>
        <p:spPr>
          <a:xfrm>
            <a:off x="913404" y="1367749"/>
            <a:ext cx="638025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Trips list Page : 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Shows the available Trip that you have as driver .</a:t>
            </a:r>
          </a:p>
        </p:txBody>
      </p:sp>
      <p:sp>
        <p:nvSpPr>
          <p:cNvPr id="24" name="Number 1" descr="Number 1">
            <a:extLst>
              <a:ext uri="{FF2B5EF4-FFF2-40B4-BE49-F238E27FC236}">
                <a16:creationId xmlns:a16="http://schemas.microsoft.com/office/drawing/2014/main" id="{1A08A2F0-C5C7-426D-A208-3F5AA88E667C}"/>
              </a:ext>
            </a:extLst>
          </p:cNvPr>
          <p:cNvSpPr/>
          <p:nvPr/>
        </p:nvSpPr>
        <p:spPr bwMode="blackWhite">
          <a:xfrm>
            <a:off x="8301339" y="132530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5" name="Number 1" descr="Number 1">
            <a:extLst>
              <a:ext uri="{FF2B5EF4-FFF2-40B4-BE49-F238E27FC236}">
                <a16:creationId xmlns:a16="http://schemas.microsoft.com/office/drawing/2014/main" id="{280E1B30-30B5-46F4-8ECA-1D35E6154478}"/>
              </a:ext>
            </a:extLst>
          </p:cNvPr>
          <p:cNvSpPr/>
          <p:nvPr/>
        </p:nvSpPr>
        <p:spPr bwMode="blackWhite">
          <a:xfrm>
            <a:off x="399515" y="137222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0D4C7-3A67-401E-9251-D76AF2B2CEBC}"/>
              </a:ext>
            </a:extLst>
          </p:cNvPr>
          <p:cNvSpPr txBox="1"/>
          <p:nvPr/>
        </p:nvSpPr>
        <p:spPr>
          <a:xfrm>
            <a:off x="5640512" y="29743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38FB6-E2B5-4334-AB0D-E29EF847E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67" y="1196390"/>
            <a:ext cx="2959118" cy="5260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3A0102-1D40-43DF-842F-74DEC3736F0A}"/>
              </a:ext>
            </a:extLst>
          </p:cNvPr>
          <p:cNvSpPr txBox="1"/>
          <p:nvPr/>
        </p:nvSpPr>
        <p:spPr>
          <a:xfrm>
            <a:off x="512712" y="2609166"/>
            <a:ext cx="8076483" cy="235325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you choose a trip you’ll get an popped up page telling you if you want to start the trip or just see the agents ,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start it you have to provide the current KM in the vehicle counter (you can’t start a new trip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is atrip started before),when the trip start you can change agent status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: enter the vehicle, the app getting the time and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Leave : Leave the vehicle, the app getting the time and the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Absent : if the agent is absent.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 : to call the agent in case didn’t came at the time.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**see the video of simulation  in the next slide …</a:t>
            </a:r>
          </a:p>
        </p:txBody>
      </p:sp>
    </p:spTree>
    <p:extLst>
      <p:ext uri="{BB962C8B-B14F-4D97-AF65-F5344CB8AC3E}">
        <p14:creationId xmlns:p14="http://schemas.microsoft.com/office/powerpoint/2010/main" val="90068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 Part 7 Simulation .</a:t>
            </a:r>
          </a:p>
        </p:txBody>
      </p:sp>
      <p:pic>
        <p:nvPicPr>
          <p:cNvPr id="17" name="2021-09-30 02-19-33">
            <a:hlinkClick r:id="" action="ppaction://media"/>
            <a:extLst>
              <a:ext uri="{FF2B5EF4-FFF2-40B4-BE49-F238E27FC236}">
                <a16:creationId xmlns:a16="http://schemas.microsoft.com/office/drawing/2014/main" id="{09BC40F0-CA8F-416C-913F-D7ACD5EEF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553" y="1224527"/>
            <a:ext cx="9544112" cy="53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57856" y="396709"/>
            <a:ext cx="6876288" cy="64008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about STM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6A1BB-5436-48D2-A2CE-04AD1F326EEA}"/>
              </a:ext>
            </a:extLst>
          </p:cNvPr>
          <p:cNvSpPr txBox="1"/>
          <p:nvPr/>
        </p:nvSpPr>
        <p:spPr>
          <a:xfrm>
            <a:off x="6710291" y="6274190"/>
            <a:ext cx="5036234" cy="39389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Yassine Baghdadi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  <a:hlinkClick r:id="rId3"/>
              </a:rPr>
              <a:t>https://yassinebaghdadi.github.io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/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E1F2191-218C-4B37-87C3-88AD77DF7C6C}"/>
              </a:ext>
            </a:extLst>
          </p:cNvPr>
          <p:cNvSpPr txBox="1">
            <a:spLocks/>
          </p:cNvSpPr>
          <p:nvPr/>
        </p:nvSpPr>
        <p:spPr>
          <a:xfrm>
            <a:off x="364822" y="1536192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techs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F9721-DCC2-45ED-B801-FA21EBB89C1C}"/>
              </a:ext>
            </a:extLst>
          </p:cNvPr>
          <p:cNvSpPr txBox="1"/>
          <p:nvPr/>
        </p:nvSpPr>
        <p:spPr>
          <a:xfrm>
            <a:off x="364821" y="2524991"/>
            <a:ext cx="11128483" cy="345010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App (Admin side ):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: Pyqt5,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pymysql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firebase_admin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plyer,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openpyxl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selenium, requests, qt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C++ : QT compiler .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App (driver side):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studio : JAVA, XML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STM?</a:t>
            </a:r>
          </a:p>
        </p:txBody>
      </p:sp>
      <p:sp>
        <p:nvSpPr>
          <p:cNvPr id="8" name="TextBox 3D 2">
            <a:extLst>
              <a:ext uri="{FF2B5EF4-FFF2-40B4-BE49-F238E27FC236}">
                <a16:creationId xmlns:a16="http://schemas.microsoft.com/office/drawing/2014/main" id="{B50B1AB8-F700-4516-825B-6175463CCD3C}"/>
              </a:ext>
            </a:extLst>
          </p:cNvPr>
          <p:cNvSpPr txBox="1"/>
          <p:nvPr/>
        </p:nvSpPr>
        <p:spPr>
          <a:xfrm>
            <a:off x="604434" y="1610937"/>
            <a:ext cx="11358070" cy="437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000" dirty="0"/>
              <a:t>STM 0.1 or SACCOM TRANSPORT MANAGEMENT is an Solution to manage the transport plans and avoid the Disorganized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Helvetica Neue"/>
              </a:rPr>
              <a:t> management, STM consist of two applications 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22222"/>
                </a:solidFill>
                <a:latin typeface="Helvetica Neue"/>
              </a:rPr>
              <a:t>STM-Mobile : Mobile Application work in android, for the drivers.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Helvetica Neue"/>
              </a:rPr>
              <a:t>STM-Desktop : Portable Desktop Application (no installation needed) for the Admin.</a:t>
            </a:r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How it Works? Part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06F24-D582-4BFF-93EE-759CCA8768EF}"/>
              </a:ext>
            </a:extLst>
          </p:cNvPr>
          <p:cNvSpPr txBox="1"/>
          <p:nvPr/>
        </p:nvSpPr>
        <p:spPr>
          <a:xfrm>
            <a:off x="527123" y="1530221"/>
            <a:ext cx="7272170" cy="42767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Prosses starting from the admin side (Desktop app)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24716-2F31-48DC-B7C0-0359ECF2132D}"/>
              </a:ext>
            </a:extLst>
          </p:cNvPr>
          <p:cNvSpPr txBox="1"/>
          <p:nvPr/>
        </p:nvSpPr>
        <p:spPr>
          <a:xfrm>
            <a:off x="5310691" y="1968650"/>
            <a:ext cx="2069055" cy="42767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1 : Main page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69870-1F5C-4DC4-8CCA-47247326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19" y="2903982"/>
            <a:ext cx="5437908" cy="3260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Left Bracket 13">
            <a:extLst>
              <a:ext uri="{FF2B5EF4-FFF2-40B4-BE49-F238E27FC236}">
                <a16:creationId xmlns:a16="http://schemas.microsoft.com/office/drawing/2014/main" id="{95BEE3E8-83FA-44DB-A596-F6CBD2FE94E7}"/>
              </a:ext>
            </a:extLst>
          </p:cNvPr>
          <p:cNvSpPr/>
          <p:nvPr/>
        </p:nvSpPr>
        <p:spPr>
          <a:xfrm>
            <a:off x="3148445" y="3803073"/>
            <a:ext cx="342901" cy="1911927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BE9EFC-F211-4C7F-B0FC-700690D849D9}"/>
              </a:ext>
            </a:extLst>
          </p:cNvPr>
          <p:cNvCxnSpPr/>
          <p:nvPr/>
        </p:nvCxnSpPr>
        <p:spPr>
          <a:xfrm>
            <a:off x="2452254" y="4800600"/>
            <a:ext cx="69619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155497-E765-42E5-9018-68528D91B3A0}"/>
              </a:ext>
            </a:extLst>
          </p:cNvPr>
          <p:cNvSpPr/>
          <p:nvPr/>
        </p:nvSpPr>
        <p:spPr>
          <a:xfrm>
            <a:off x="4000500" y="3023753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C1BBE-4FD8-43D1-88B3-8FA9E4FFB199}"/>
              </a:ext>
            </a:extLst>
          </p:cNvPr>
          <p:cNvSpPr txBox="1"/>
          <p:nvPr/>
        </p:nvSpPr>
        <p:spPr>
          <a:xfrm>
            <a:off x="1039091" y="4598773"/>
            <a:ext cx="1485900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Coming Trips List *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03C27-C1A2-494E-AD5A-6CEA34F8EED2}"/>
              </a:ext>
            </a:extLst>
          </p:cNvPr>
          <p:cNvCxnSpPr>
            <a:cxnSpLocks/>
          </p:cNvCxnSpPr>
          <p:nvPr/>
        </p:nvCxnSpPr>
        <p:spPr>
          <a:xfrm>
            <a:off x="2951012" y="2622847"/>
            <a:ext cx="1049488" cy="463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0F0389-D11F-4FB3-86DC-FE110709CDB9}"/>
              </a:ext>
            </a:extLst>
          </p:cNvPr>
          <p:cNvSpPr txBox="1"/>
          <p:nvPr/>
        </p:nvSpPr>
        <p:spPr>
          <a:xfrm>
            <a:off x="1704103" y="2380785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 List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E16BD0-0E84-4F29-B8A5-6A898A2EFF99}"/>
              </a:ext>
            </a:extLst>
          </p:cNvPr>
          <p:cNvSpPr/>
          <p:nvPr/>
        </p:nvSpPr>
        <p:spPr>
          <a:xfrm>
            <a:off x="5133109" y="3023753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01998D-3552-4FB2-BEA2-B79AC0BB895E}"/>
              </a:ext>
            </a:extLst>
          </p:cNvPr>
          <p:cNvSpPr/>
          <p:nvPr/>
        </p:nvSpPr>
        <p:spPr>
          <a:xfrm>
            <a:off x="6265718" y="3023752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720A52-DFE9-4E1E-AACC-C5BA78A9DAB4}"/>
              </a:ext>
            </a:extLst>
          </p:cNvPr>
          <p:cNvSpPr/>
          <p:nvPr/>
        </p:nvSpPr>
        <p:spPr>
          <a:xfrm>
            <a:off x="7450282" y="3023921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0887FE-8B8B-404C-834B-3E7242E8789B}"/>
              </a:ext>
            </a:extLst>
          </p:cNvPr>
          <p:cNvCxnSpPr>
            <a:cxnSpLocks/>
          </p:cNvCxnSpPr>
          <p:nvPr/>
        </p:nvCxnSpPr>
        <p:spPr>
          <a:xfrm>
            <a:off x="4894112" y="2622847"/>
            <a:ext cx="290952" cy="400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2A512C-CDCF-42D7-AB6F-3A2FC6EC15D1}"/>
              </a:ext>
            </a:extLst>
          </p:cNvPr>
          <p:cNvSpPr txBox="1"/>
          <p:nvPr/>
        </p:nvSpPr>
        <p:spPr>
          <a:xfrm>
            <a:off x="4031673" y="2299774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Vehicles List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64DA66-5A3A-4C9E-A7B9-53CFB3B88FEB}"/>
              </a:ext>
            </a:extLst>
          </p:cNvPr>
          <p:cNvCxnSpPr>
            <a:cxnSpLocks/>
          </p:cNvCxnSpPr>
          <p:nvPr/>
        </p:nvCxnSpPr>
        <p:spPr>
          <a:xfrm>
            <a:off x="6535880" y="2715732"/>
            <a:ext cx="0" cy="325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EDB801-81A9-44DC-9874-C50038CCBB90}"/>
              </a:ext>
            </a:extLst>
          </p:cNvPr>
          <p:cNvSpPr txBox="1"/>
          <p:nvPr/>
        </p:nvSpPr>
        <p:spPr>
          <a:xfrm>
            <a:off x="5881249" y="2395276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Groupes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CC1143-DBCF-486C-A381-553ACB404F8F}"/>
              </a:ext>
            </a:extLst>
          </p:cNvPr>
          <p:cNvCxnSpPr>
            <a:cxnSpLocks/>
          </p:cNvCxnSpPr>
          <p:nvPr/>
        </p:nvCxnSpPr>
        <p:spPr>
          <a:xfrm flipH="1">
            <a:off x="7973286" y="2432675"/>
            <a:ext cx="737756" cy="566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431829-10EF-4230-81FE-F9DDFBD7C7E7}"/>
              </a:ext>
            </a:extLst>
          </p:cNvPr>
          <p:cNvSpPr txBox="1"/>
          <p:nvPr/>
        </p:nvSpPr>
        <p:spPr>
          <a:xfrm>
            <a:off x="8356021" y="2059792"/>
            <a:ext cx="737756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5CC402-82EC-4303-B173-7F70DA43FFB0}"/>
              </a:ext>
            </a:extLst>
          </p:cNvPr>
          <p:cNvSpPr txBox="1"/>
          <p:nvPr/>
        </p:nvSpPr>
        <p:spPr>
          <a:xfrm>
            <a:off x="9424555" y="4077215"/>
            <a:ext cx="342900" cy="318137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B8568F-531F-4581-BDE5-9A59FE8FD4F2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450283" y="4236284"/>
            <a:ext cx="1974272" cy="461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831C8F-72E0-487B-95DE-6E18457736B9}"/>
              </a:ext>
            </a:extLst>
          </p:cNvPr>
          <p:cNvSpPr txBox="1"/>
          <p:nvPr/>
        </p:nvSpPr>
        <p:spPr>
          <a:xfrm>
            <a:off x="280554" y="6164850"/>
            <a:ext cx="5392881" cy="59228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*    the trips the not yet done sorted by Date/Time From newer to older 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**  No thing to show until click on some trip to see it’s info 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5CDB0-AD30-4DBB-AC55-D824F09C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0"/>
            <a:ext cx="4712634" cy="4805161"/>
          </a:xfrm>
        </p:spPr>
        <p:txBody>
          <a:bodyPr>
            <a:normAutofit/>
          </a:bodyPr>
          <a:lstStyle/>
          <a:p>
            <a:r>
              <a:rPr lang="en-US" dirty="0"/>
              <a:t>To Insert a 3D Model:</a:t>
            </a:r>
          </a:p>
          <a:p>
            <a:pPr marL="409575" lvl="1" indent="0">
              <a:lnSpc>
                <a:spcPct val="100000"/>
              </a:lnSpc>
              <a:buNone/>
            </a:pPr>
            <a:r>
              <a:rPr lang="en-US" sz="1600" b="1" dirty="0"/>
              <a:t>Agents/Employees List :</a:t>
            </a:r>
          </a:p>
          <a:p>
            <a:pPr marL="6953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 Agents by Groups .</a:t>
            </a:r>
          </a:p>
          <a:p>
            <a:pPr marL="581025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Search for Agent by Name or CIN or Matriculation …</a:t>
            </a:r>
          </a:p>
          <a:p>
            <a:pPr marL="581025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Edit Agent by select the agent and click EDIT button.</a:t>
            </a:r>
          </a:p>
          <a:p>
            <a:pPr marL="409575" lvl="1" indent="0">
              <a:lnSpc>
                <a:spcPct val="100000"/>
              </a:lnSpc>
              <a:buNone/>
            </a:pPr>
            <a:endParaRPr lang="en-US" dirty="0"/>
          </a:p>
          <a:p>
            <a:pPr marL="409575" lvl="1" indent="0">
              <a:lnSpc>
                <a:spcPct val="100000"/>
              </a:lnSpc>
              <a:buNone/>
            </a:pPr>
            <a:r>
              <a:rPr lang="en-US" sz="1600" b="1" dirty="0"/>
              <a:t>Add new Agent :</a:t>
            </a:r>
          </a:p>
          <a:p>
            <a:pPr marL="581025" lvl="1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Fill all the information (all info required) ,</a:t>
            </a:r>
          </a:p>
          <a:p>
            <a:pPr marL="581025" lvl="1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Click at the picture to choose Picture for the agent ,</a:t>
            </a:r>
          </a:p>
          <a:p>
            <a:pPr marL="409575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572B26-98AF-4AA8-9A0F-435FBBFB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198572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51C4E8-1EC2-4782-B31A-6F082712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399534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F5FD48-9838-40A4-9D5D-18A7A580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92" y="448628"/>
            <a:ext cx="4234418" cy="256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F9F8D8-94C4-4B05-9071-66FDC1A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981026" y="44862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B887D-D0AD-4BC0-BF16-CC4E8420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9" y="3568674"/>
            <a:ext cx="2542402" cy="2720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64DBC15-9E75-4083-B85A-155EBEF16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7888227" y="358090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3</a:t>
            </a:r>
          </a:p>
        </p:txBody>
      </p:sp>
      <p:sp>
        <p:nvSpPr>
          <p:cNvPr id="6" name="Content Placeholder 7" descr="PowerPoint allows you to import a variety of popular 3D model formats. &#10;So no matter your workflows outside of PowerPoint, you should be able to find a suitable solution to make your 3D models portable and presentable to virtually anyone, anywhere and on any device (with just a few quick modifications)">
            <a:extLst>
              <a:ext uri="{FF2B5EF4-FFF2-40B4-BE49-F238E27FC236}">
                <a16:creationId xmlns:a16="http://schemas.microsoft.com/office/drawing/2014/main" id="{9908A373-FC7C-4282-8736-3682F263411C}"/>
              </a:ext>
            </a:extLst>
          </p:cNvPr>
          <p:cNvSpPr txBox="1">
            <a:spLocks/>
          </p:cNvSpPr>
          <p:nvPr/>
        </p:nvSpPr>
        <p:spPr>
          <a:xfrm>
            <a:off x="995285" y="1485933"/>
            <a:ext cx="3859349" cy="191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Vehicles Page :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infos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about all the Vehicles.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Modify by select the vehicle and click Edit.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vehicle .</a:t>
            </a:r>
          </a:p>
        </p:txBody>
      </p:sp>
      <p:sp>
        <p:nvSpPr>
          <p:cNvPr id="9" name="Number 1" descr="Number 1">
            <a:extLst>
              <a:ext uri="{FF2B5EF4-FFF2-40B4-BE49-F238E27FC236}">
                <a16:creationId xmlns:a16="http://schemas.microsoft.com/office/drawing/2014/main" id="{60C7D78B-18F1-458F-AF3B-1293CFF9F517}"/>
              </a:ext>
            </a:extLst>
          </p:cNvPr>
          <p:cNvSpPr/>
          <p:nvPr/>
        </p:nvSpPr>
        <p:spPr bwMode="blackWhite">
          <a:xfrm>
            <a:off x="546159" y="406764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0" name="Step 1">
            <a:extLst>
              <a:ext uri="{FF2B5EF4-FFF2-40B4-BE49-F238E27FC236}">
                <a16:creationId xmlns:a16="http://schemas.microsoft.com/office/drawing/2014/main" id="{42184CEA-CF4E-4D47-96E0-8F669A14DC71}"/>
              </a:ext>
            </a:extLst>
          </p:cNvPr>
          <p:cNvSpPr txBox="1">
            <a:spLocks/>
          </p:cNvSpPr>
          <p:nvPr/>
        </p:nvSpPr>
        <p:spPr>
          <a:xfrm>
            <a:off x="999477" y="4097315"/>
            <a:ext cx="3671989" cy="1214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vehicle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: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allthe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choose driver for this new vehicle </a:t>
            </a:r>
          </a:p>
        </p:txBody>
      </p:sp>
      <p:sp>
        <p:nvSpPr>
          <p:cNvPr id="7" name="Number 2" descr="Number 2">
            <a:extLst>
              <a:ext uri="{FF2B5EF4-FFF2-40B4-BE49-F238E27FC236}">
                <a16:creationId xmlns:a16="http://schemas.microsoft.com/office/drawing/2014/main" id="{95D049CF-C399-43F8-9E11-8273E7ED2B3D}"/>
              </a:ext>
            </a:extLst>
          </p:cNvPr>
          <p:cNvSpPr/>
          <p:nvPr/>
        </p:nvSpPr>
        <p:spPr bwMode="blackWhite">
          <a:xfrm>
            <a:off x="8075028" y="350831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47CAC-F3CB-4212-A786-9FB8FC4E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8629" y="2868230"/>
            <a:ext cx="6318174" cy="64008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F42DEF-1F1E-4FDC-8D90-D22F398D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55" y="482844"/>
            <a:ext cx="4505054" cy="273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Number 1" descr="Number 1">
            <a:extLst>
              <a:ext uri="{FF2B5EF4-FFF2-40B4-BE49-F238E27FC236}">
                <a16:creationId xmlns:a16="http://schemas.microsoft.com/office/drawing/2014/main" id="{B08FBE68-2DCC-413A-B4FF-106AE2A1D900}"/>
              </a:ext>
            </a:extLst>
          </p:cNvPr>
          <p:cNvSpPr/>
          <p:nvPr/>
        </p:nvSpPr>
        <p:spPr bwMode="blackWhite">
          <a:xfrm>
            <a:off x="5980604" y="41267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0" name="Number 1" descr="Number 1">
            <a:extLst>
              <a:ext uri="{FF2B5EF4-FFF2-40B4-BE49-F238E27FC236}">
                <a16:creationId xmlns:a16="http://schemas.microsoft.com/office/drawing/2014/main" id="{F350CA9F-A07C-4D7F-8A51-E85D0952AA68}"/>
              </a:ext>
            </a:extLst>
          </p:cNvPr>
          <p:cNvSpPr/>
          <p:nvPr/>
        </p:nvSpPr>
        <p:spPr bwMode="blackWhite">
          <a:xfrm>
            <a:off x="585447" y="147699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F45121-9BC4-4912-8133-D08C2827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3" y="3508310"/>
            <a:ext cx="2059806" cy="2668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Works? Part 4</a:t>
            </a:r>
          </a:p>
        </p:txBody>
      </p:sp>
      <p:sp>
        <p:nvSpPr>
          <p:cNvPr id="11" name="Content Placeholder 17" descr="Try them yourself with the parrot on the right:">
            <a:extLst>
              <a:ext uri="{FF2B5EF4-FFF2-40B4-BE49-F238E27FC236}">
                <a16:creationId xmlns:a16="http://schemas.microsoft.com/office/drawing/2014/main" id="{AF2B300A-3A97-40E0-AA9A-37A944B1DAF8}"/>
              </a:ext>
            </a:extLst>
          </p:cNvPr>
          <p:cNvSpPr txBox="1">
            <a:spLocks/>
          </p:cNvSpPr>
          <p:nvPr/>
        </p:nvSpPr>
        <p:spPr>
          <a:xfrm>
            <a:off x="630366" y="1431342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Try them yourself with the parrot on the right:</a:t>
            </a:r>
          </a:p>
        </p:txBody>
      </p:sp>
      <p:sp>
        <p:nvSpPr>
          <p:cNvPr id="12" name="Number 1" descr="Method 1">
            <a:extLst>
              <a:ext uri="{FF2B5EF4-FFF2-40B4-BE49-F238E27FC236}">
                <a16:creationId xmlns:a16="http://schemas.microsoft.com/office/drawing/2014/main" id="{56816014-A74F-4DCC-B3EB-C797CAF4E802}"/>
              </a:ext>
            </a:extLst>
          </p:cNvPr>
          <p:cNvSpPr/>
          <p:nvPr/>
        </p:nvSpPr>
        <p:spPr bwMode="blackWhite">
          <a:xfrm>
            <a:off x="630366" y="191799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3" name="Step 1 Text" descr="Click on your 3D Model: Click and hold on the 3D control to rotate or tilt your 3D model up, down, left, and right.">
            <a:extLst>
              <a:ext uri="{FF2B5EF4-FFF2-40B4-BE49-F238E27FC236}">
                <a16:creationId xmlns:a16="http://schemas.microsoft.com/office/drawing/2014/main" id="{5294FC26-E2BF-454F-B123-404EA194A3E3}"/>
              </a:ext>
            </a:extLst>
          </p:cNvPr>
          <p:cNvSpPr txBox="1">
            <a:spLocks/>
          </p:cNvSpPr>
          <p:nvPr/>
        </p:nvSpPr>
        <p:spPr>
          <a:xfrm>
            <a:off x="1066038" y="1958189"/>
            <a:ext cx="3552966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Campaigns/Groups Page : </a:t>
            </a: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name and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schedual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all groups</a:t>
            </a:r>
          </a:p>
        </p:txBody>
      </p:sp>
      <p:sp>
        <p:nvSpPr>
          <p:cNvPr id="14" name="Step 2 Number" descr="Method 2:">
            <a:extLst>
              <a:ext uri="{FF2B5EF4-FFF2-40B4-BE49-F238E27FC236}">
                <a16:creationId xmlns:a16="http://schemas.microsoft.com/office/drawing/2014/main" id="{9A5A9B9F-B0C0-4A76-B9C7-3C6ED0008BC9}"/>
              </a:ext>
            </a:extLst>
          </p:cNvPr>
          <p:cNvSpPr/>
          <p:nvPr/>
        </p:nvSpPr>
        <p:spPr bwMode="blackWhite">
          <a:xfrm>
            <a:off x="630366" y="320569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Step 2 Text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D223119D-72DB-4091-AE4B-0A82DC881E79}"/>
              </a:ext>
            </a:extLst>
          </p:cNvPr>
          <p:cNvSpPr txBox="1">
            <a:spLocks/>
          </p:cNvSpPr>
          <p:nvPr/>
        </p:nvSpPr>
        <p:spPr>
          <a:xfrm>
            <a:off x="1066038" y="3245891"/>
            <a:ext cx="3552966" cy="162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Group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: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 the info and choose the Shift By specify the enter and leaving time (should be 9 hours between the two times 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E1B13C-8182-4C5A-ADDD-78AF1ACD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17" y="538013"/>
            <a:ext cx="4570366" cy="2759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Number 1" descr="Method 1">
            <a:extLst>
              <a:ext uri="{FF2B5EF4-FFF2-40B4-BE49-F238E27FC236}">
                <a16:creationId xmlns:a16="http://schemas.microsoft.com/office/drawing/2014/main" id="{A495A681-E491-49DE-A044-5C40B9E4A18D}"/>
              </a:ext>
            </a:extLst>
          </p:cNvPr>
          <p:cNvSpPr/>
          <p:nvPr/>
        </p:nvSpPr>
        <p:spPr bwMode="blackWhite">
          <a:xfrm>
            <a:off x="6607362" y="538013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61C4D7-78E5-4E64-B6D0-EC109F0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61" y="3681808"/>
            <a:ext cx="2098566" cy="2727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Step 2 Number" descr="Method 2:">
            <a:extLst>
              <a:ext uri="{FF2B5EF4-FFF2-40B4-BE49-F238E27FC236}">
                <a16:creationId xmlns:a16="http://schemas.microsoft.com/office/drawing/2014/main" id="{408CF9D8-6A66-4310-864A-D69F43D7E843}"/>
              </a:ext>
            </a:extLst>
          </p:cNvPr>
          <p:cNvSpPr/>
          <p:nvPr/>
        </p:nvSpPr>
        <p:spPr bwMode="blackWhite">
          <a:xfrm>
            <a:off x="6607362" y="368920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400"/>
            <a:ext cx="4291404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trips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new trips by clicking on Create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details about a trip by double click on it 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8361ED-A6C7-4555-8AA8-2D4B40D1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85" y="2308809"/>
            <a:ext cx="6870438" cy="4147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399"/>
            <a:ext cx="7968066" cy="128587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 View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Date and Time of trip are valid you can add or remove Agents from that trip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click on Start time to get started location and the same for the stop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 Trip already done you can click at view and see the full path of the trip on google maps as the video shows.</a:t>
            </a:r>
          </a:p>
        </p:txBody>
      </p:sp>
      <p:pic>
        <p:nvPicPr>
          <p:cNvPr id="3" name="2021-09-30 00-50-48">
            <a:hlinkClick r:id="" action="ppaction://media"/>
            <a:extLst>
              <a:ext uri="{FF2B5EF4-FFF2-40B4-BE49-F238E27FC236}">
                <a16:creationId xmlns:a16="http://schemas.microsoft.com/office/drawing/2014/main" id="{F20AF1E6-2A98-4143-BCF5-3F84CB583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991" y="2571749"/>
            <a:ext cx="7419975" cy="417373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61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399"/>
            <a:ext cx="7968066" cy="74776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 View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Export and get a excel file ready to print by the names of agents for that trip (see the video).</a:t>
            </a:r>
          </a:p>
        </p:txBody>
      </p:sp>
      <p:pic>
        <p:nvPicPr>
          <p:cNvPr id="4" name="2021-09-30 00-58-41">
            <a:hlinkClick r:id="" action="ppaction://media"/>
            <a:extLst>
              <a:ext uri="{FF2B5EF4-FFF2-40B4-BE49-F238E27FC236}">
                <a16:creationId xmlns:a16="http://schemas.microsoft.com/office/drawing/2014/main" id="{9BD2B398-3677-449C-8A3D-CEEB58427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526" y="1938458"/>
            <a:ext cx="8229325" cy="462899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101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{60788E1E-2499-436B-92C6-B9C5378B30CB}tf16411177_win32</Template>
  <TotalTime>891</TotalTime>
  <Words>751</Words>
  <Application>Microsoft Office PowerPoint</Application>
  <PresentationFormat>Widescreen</PresentationFormat>
  <Paragraphs>97</Paragraphs>
  <Slides>13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 Neue</vt:lpstr>
      <vt:lpstr>Segoe UI</vt:lpstr>
      <vt:lpstr>Segoe UI Light</vt:lpstr>
      <vt:lpstr>Segoe UI Semibold</vt:lpstr>
      <vt:lpstr>Wingdings</vt:lpstr>
      <vt:lpstr>Get Started with 3D</vt:lpstr>
      <vt:lpstr>STM 0.1  Saccom Transport Management</vt:lpstr>
      <vt:lpstr>What is STM?</vt:lpstr>
      <vt:lpstr>How it Works? Part 1</vt:lpstr>
      <vt:lpstr>How it Works? Part 2</vt:lpstr>
      <vt:lpstr>How it Works? Part 3</vt:lpstr>
      <vt:lpstr>How it Works? Part 4</vt:lpstr>
      <vt:lpstr>How it Works? Part 5</vt:lpstr>
      <vt:lpstr>How it Works? Part 5-1</vt:lpstr>
      <vt:lpstr>How it Works? Part 5-2</vt:lpstr>
      <vt:lpstr>How it work ? Part 6</vt:lpstr>
      <vt:lpstr>How it work ? Part 6</vt:lpstr>
      <vt:lpstr>How it Works ? Part 7 Simulation .</vt:lpstr>
      <vt:lpstr>More Infos about STM Project?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 0.1  Saccom Transport Management</dc:title>
  <dc:creator>YassineBaghdadi</dc:creator>
  <cp:lastModifiedBy>YassineBaghdadi</cp:lastModifiedBy>
  <cp:revision>5</cp:revision>
  <dcterms:created xsi:type="dcterms:W3CDTF">2021-09-29T09:54:33Z</dcterms:created>
  <dcterms:modified xsi:type="dcterms:W3CDTF">2021-09-30T08:43:25Z</dcterms:modified>
</cp:coreProperties>
</file>